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6"/>
  </p:handoutMasterIdLst>
  <p:sldIdLst>
    <p:sldId id="256" r:id="rId3"/>
    <p:sldId id="257" r:id="rId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86374"/>
  </p:normalViewPr>
  <p:slideViewPr>
    <p:cSldViewPr snapToGrid="0" showGuides="1">
      <p:cViewPr varScale="1">
        <p:scale>
          <a:sx n="127" d="100"/>
          <a:sy n="127" d="100"/>
        </p:scale>
        <p:origin x="1952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gradFill rotWithShape="1"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49" y="469127"/>
            <a:ext cx="10307927" cy="4093347"/>
          </a:xfrm>
        </p:spPr>
        <p:txBody>
          <a:bodyPr anchor="b">
            <a:norm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10307926" cy="64755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>
                <a:effectLst/>
              </a:rPr>
              <a:t>Chiba </a:t>
            </a:r>
            <a:r>
              <a:rPr lang="en-US" altLang="zh-CN" dirty="0">
                <a:effectLst/>
              </a:rPr>
              <a:t>campaign 2022</a:t>
            </a:r>
            <a:endParaRPr lang="en-US" altLang="zh-CN" dirty="0">
              <a:effectLst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DAI YAJIE</a:t>
            </a:r>
            <a:endParaRPr lang="en-US" altLang="zh-CN" dirty="0">
              <a:latin typeface="+mn-lt"/>
            </a:endParaRPr>
          </a:p>
          <a:p>
            <a:r>
              <a:rPr lang="en-US" altLang="zh-CN" dirty="0">
                <a:latin typeface="+mn-lt"/>
              </a:rPr>
              <a:t>Date</a:t>
            </a:r>
            <a:r>
              <a:rPr lang="zh-CN" altLang="en-US" dirty="0">
                <a:latin typeface="+mn-lt"/>
              </a:rPr>
              <a:t>：</a:t>
            </a:r>
            <a:r>
              <a:rPr lang="en-US" altLang="zh-CN" dirty="0">
                <a:latin typeface="+mn-lt"/>
              </a:rPr>
              <a:t>2022/12/1</a:t>
            </a:r>
            <a:endParaRPr lang="en-US" altLang="zh-CN" dirty="0">
              <a:latin typeface="+mn-lt"/>
            </a:endParaRPr>
          </a:p>
          <a:p>
            <a:r>
              <a:rPr lang="en-US" altLang="zh-CN" dirty="0">
                <a:latin typeface="+mn-lt"/>
              </a:rPr>
              <a:t>Report date 2022/11/30</a:t>
            </a:r>
            <a:endParaRPr lang="zh-CN" altLang="en-US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p>
            <a:r>
              <a:rPr lang="en-US" altLang="zh-CN"/>
              <a:t>Solar radiation</a:t>
            </a:r>
            <a:endParaRPr lang="en-US" altLang="zh-CN"/>
          </a:p>
        </p:txBody>
      </p:sp>
      <p:sp>
        <p:nvSpPr>
          <p:cNvPr id="5" name="文本框 4"/>
          <p:cNvSpPr txBox="1"/>
          <p:nvPr/>
        </p:nvSpPr>
        <p:spPr>
          <a:xfrm>
            <a:off x="8550275" y="1149985"/>
            <a:ext cx="2540000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/>
              <a:t>2022/11/30</a:t>
            </a:r>
            <a:endParaRPr lang="en-US" altLang="zh-CN"/>
          </a:p>
          <a:p>
            <a:r>
              <a:rPr lang="en-US" altLang="zh-CN"/>
              <a:t>Cloudy</a:t>
            </a:r>
            <a:endParaRPr lang="en-US" altLang="zh-CN"/>
          </a:p>
          <a:p>
            <a:r>
              <a:rPr lang="en-US" altLang="zh-CN"/>
              <a:t>S</a:t>
            </a:r>
            <a:r>
              <a:rPr lang="zh-CN" altLang="en-US"/>
              <a:t>unrise</a:t>
            </a:r>
            <a:r>
              <a:rPr lang="en-US" altLang="zh-CN"/>
              <a:t> </a:t>
            </a:r>
            <a:r>
              <a:rPr lang="zh-CN" altLang="en-US"/>
              <a:t>time：</a:t>
            </a:r>
            <a:r>
              <a:rPr lang="en-US" altLang="zh-CN"/>
              <a:t>6:31</a:t>
            </a:r>
            <a:endParaRPr lang="zh-CN" altLang="en-US"/>
          </a:p>
          <a:p>
            <a:r>
              <a:rPr lang="en-US" altLang="zh-CN">
                <a:sym typeface="+mn-ea"/>
              </a:rPr>
              <a:t>S</a:t>
            </a:r>
            <a:r>
              <a:rPr lang="zh-CN" altLang="en-US">
                <a:sym typeface="+mn-ea"/>
              </a:rPr>
              <a:t>unset </a:t>
            </a:r>
            <a:r>
              <a:rPr lang="en-US" altLang="zh-CN">
                <a:sym typeface="+mn-ea"/>
              </a:rPr>
              <a:t> </a:t>
            </a:r>
            <a:r>
              <a:rPr lang="zh-CN" altLang="en-US">
                <a:sym typeface="+mn-ea"/>
              </a:rPr>
              <a:t>time：</a:t>
            </a:r>
            <a:r>
              <a:rPr lang="en-US" altLang="zh-CN">
                <a:sym typeface="+mn-ea"/>
              </a:rPr>
              <a:t>16:26</a:t>
            </a:r>
            <a:endParaRPr lang="en-US" altLang="zh-CN">
              <a:sym typeface="+mn-ea"/>
            </a:endParaRPr>
          </a:p>
          <a:p>
            <a:endParaRPr lang="en-US" altLang="zh-CN">
              <a:sym typeface="+mn-ea"/>
            </a:endParaRPr>
          </a:p>
          <a:p>
            <a:r>
              <a:rPr lang="en-US" altLang="zh-CN">
                <a:sym typeface="+mn-ea"/>
              </a:rPr>
              <a:t>RainFlag:  7:00-7:30</a:t>
            </a:r>
            <a:endParaRPr lang="zh-CN" altLang="en-US">
              <a:sym typeface="+mn-ea"/>
            </a:endParaRPr>
          </a:p>
        </p:txBody>
      </p:sp>
      <p:pic>
        <p:nvPicPr>
          <p:cNvPr id="6" name="图片 5" descr="sampl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3560" y="1149985"/>
            <a:ext cx="7644130" cy="4633595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>
            <a:off x="1663700" y="1325880"/>
            <a:ext cx="0" cy="3808095"/>
          </a:xfrm>
          <a:prstGeom prst="line">
            <a:avLst/>
          </a:prstGeom>
          <a:ln w="1270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870710" y="1325880"/>
            <a:ext cx="0" cy="3808095"/>
          </a:xfrm>
          <a:prstGeom prst="line">
            <a:avLst/>
          </a:prstGeom>
          <a:ln w="1270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8550275" y="2551430"/>
            <a:ext cx="2287905" cy="351790"/>
          </a:xfrm>
          <a:prstGeom prst="rect">
            <a:avLst/>
          </a:prstGeom>
          <a:noFill/>
          <a:ln w="12700" cmpd="sng"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</Words>
  <Application>WPS 演示</Application>
  <PresentationFormat>宽屏</PresentationFormat>
  <Paragraphs>15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3" baseType="lpstr">
      <vt:lpstr>Arial</vt:lpstr>
      <vt:lpstr>宋体</vt:lpstr>
      <vt:lpstr>Wingdings</vt:lpstr>
      <vt:lpstr>Calibri</vt:lpstr>
      <vt:lpstr>Helvetica Neue</vt:lpstr>
      <vt:lpstr>汉仪书宋二KW</vt:lpstr>
      <vt:lpstr>微软雅黑</vt:lpstr>
      <vt:lpstr>汉仪旗黑</vt:lpstr>
      <vt:lpstr>宋体</vt:lpstr>
      <vt:lpstr>Arial Unicode MS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Kary_DAI</cp:lastModifiedBy>
  <cp:revision>14</cp:revision>
  <dcterms:created xsi:type="dcterms:W3CDTF">2022-12-01T07:58:20Z</dcterms:created>
  <dcterms:modified xsi:type="dcterms:W3CDTF">2022-12-01T07:58:20Z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2052-5.0.0.7550</vt:lpwstr>
  </property>
  <property fmtid="{D5CDD505-2E9C-101B-9397-08002B2CF9AE}" pid="3" name="ICV">
    <vt:lpwstr>69493FB984763392850B8763481EF2D2</vt:lpwstr>
  </property>
</Properties>
</file>